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58" r:id="rId3"/>
    <p:sldId id="302" r:id="rId4"/>
    <p:sldId id="261" r:id="rId5"/>
    <p:sldId id="260" r:id="rId6"/>
    <p:sldId id="263" r:id="rId7"/>
    <p:sldId id="264" r:id="rId8"/>
    <p:sldId id="265" r:id="rId9"/>
    <p:sldId id="266" r:id="rId10"/>
    <p:sldId id="267" r:id="rId11"/>
    <p:sldId id="269" r:id="rId12"/>
    <p:sldId id="287" r:id="rId13"/>
    <p:sldId id="286" r:id="rId14"/>
    <p:sldId id="289" r:id="rId15"/>
    <p:sldId id="290" r:id="rId16"/>
    <p:sldId id="288" r:id="rId17"/>
    <p:sldId id="296" r:id="rId18"/>
    <p:sldId id="291" r:id="rId19"/>
    <p:sldId id="292" r:id="rId20"/>
    <p:sldId id="293" r:id="rId21"/>
    <p:sldId id="294" r:id="rId22"/>
    <p:sldId id="295" r:id="rId23"/>
    <p:sldId id="298" r:id="rId24"/>
    <p:sldId id="279" r:id="rId25"/>
    <p:sldId id="273" r:id="rId26"/>
    <p:sldId id="276" r:id="rId27"/>
    <p:sldId id="282" r:id="rId28"/>
    <p:sldId id="283" r:id="rId29"/>
    <p:sldId id="303" r:id="rId30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43" d="100"/>
          <a:sy n="43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2408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281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1473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2947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225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7620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8116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4016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4073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4409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2028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7AE15-A184-489F-91D4-C9A0035C8AA7}" type="datetimeFigureOut">
              <a:rPr lang="es-CO" smtClean="0"/>
              <a:t>27/04/2012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25347-4C11-4B75-9A04-D0CFF1A993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11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2232248"/>
          </a:xfrm>
        </p:spPr>
        <p:txBody>
          <a:bodyPr>
            <a:normAutofit/>
          </a:bodyPr>
          <a:lstStyle/>
          <a:p>
            <a:r>
              <a:rPr lang="es-CO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REGISTRO DE </a:t>
            </a:r>
            <a:r>
              <a:rPr lang="es-CO" b="1" cap="all" dirty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FOTOS DE Cyclanthera pedata</a:t>
            </a:r>
          </a:p>
        </p:txBody>
      </p:sp>
    </p:spTree>
    <p:extLst>
      <p:ext uri="{BB962C8B-B14F-4D97-AF65-F5344CB8AC3E}">
        <p14:creationId xmlns:p14="http://schemas.microsoft.com/office/powerpoint/2010/main" val="97902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78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827584" y="4797152"/>
            <a:ext cx="7772400" cy="1470025"/>
          </a:xfrm>
        </p:spPr>
        <p:txBody>
          <a:bodyPr>
            <a:normAutofit/>
          </a:bodyPr>
          <a:lstStyle/>
          <a:p>
            <a:r>
              <a:rPr lang="es-CO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127000">
                    <a:schemeClr val="bg1"/>
                  </a:glow>
                  <a:reflection blurRad="12700" stA="28000" endPos="45000" dist="1000" dir="5400000" sy="-100000" algn="bl" rotWithShape="0"/>
                </a:effectLst>
              </a:rPr>
              <a:t>SIEMBRA CYCLANTHERA PEDATA</a:t>
            </a:r>
            <a:endParaRPr lang="es-CO" sz="40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127000">
                  <a:schemeClr val="bg1"/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933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323528" y="4581128"/>
            <a:ext cx="8640960" cy="2276872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GERMINACION</a:t>
            </a:r>
            <a:r>
              <a:rPr lang="es-CO" dirty="0" smtClean="0"/>
              <a:t>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14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11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DATOS Y CRECIMIENTO DE LA PLANTA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111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18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01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971600" y="4797152"/>
            <a:ext cx="7772400" cy="1470025"/>
          </a:xfrm>
        </p:spPr>
        <p:txBody>
          <a:bodyPr>
            <a:normAutofit/>
          </a:bodyPr>
          <a:lstStyle/>
          <a:p>
            <a:r>
              <a:rPr lang="es-CO" sz="6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RIEGO</a:t>
            </a:r>
            <a:endParaRPr lang="es-CO" sz="60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860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085184"/>
            <a:ext cx="8229600" cy="1143000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LEVANTAMIENTO DEL  TUTORADO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453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229600" cy="1431032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ENVOLVIMIENTO DEL TUTORADO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081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39552" y="2967334"/>
            <a:ext cx="806489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Mufferaw" pitchFamily="66" charset="0"/>
              </a:rPr>
              <a:t>Primera etapa</a:t>
            </a:r>
          </a:p>
          <a:p>
            <a:pPr algn="ctr"/>
            <a:r>
              <a:rPr lang="es-ES" sz="54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Mufferaw" pitchFamily="66" charset="0"/>
              </a:rPr>
              <a:t>OBSERVACION DEL TERRENO</a:t>
            </a:r>
            <a:endParaRPr lang="es-ES" sz="5400" b="1" cap="all" spc="0" dirty="0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Mufferaw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07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324544" y="4725144"/>
            <a:ext cx="9865096" cy="1872208"/>
          </a:xfrm>
        </p:spPr>
        <p:txBody>
          <a:bodyPr>
            <a:normAutofit/>
          </a:bodyPr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DESYERBAMIENTO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961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827584" y="4437112"/>
            <a:ext cx="7772400" cy="1470025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127000">
                    <a:schemeClr val="bg1"/>
                  </a:glow>
                  <a:reflection blurRad="12700" stA="28000" endPos="45000" dist="1000" dir="5400000" sy="-100000" algn="bl" rotWithShape="0"/>
                </a:effectLst>
              </a:rPr>
              <a:t>TEXTURA DE LA TIERRA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127000">
                  <a:schemeClr val="bg1"/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43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5157192"/>
            <a:ext cx="8229600" cy="1143000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127000">
                    <a:schemeClr val="bg1"/>
                  </a:glow>
                  <a:reflection blurRad="12700" stA="28000" endPos="45000" dist="1000" dir="5400000" sy="-100000" algn="bl" rotWithShape="0"/>
                </a:effectLst>
              </a:rPr>
              <a:t>ZARCILLOS EN EL TUTORADO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127000">
                  <a:schemeClr val="bg1"/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081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10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5301208"/>
            <a:ext cx="8229600" cy="1143000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127000">
                    <a:schemeClr val="bg1"/>
                  </a:glow>
                  <a:reflection blurRad="12700" stA="28000" endPos="45000" dist="1000" dir="5400000" sy="-100000" algn="bl" rotWithShape="0"/>
                </a:effectLst>
              </a:rPr>
              <a:t>ZARCILLOS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127000">
                  <a:schemeClr val="bg1"/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92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7163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9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77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5085184"/>
            <a:ext cx="8229600" cy="1143000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127000">
                    <a:schemeClr val="bg1"/>
                  </a:glow>
                  <a:reflection blurRad="12700" stA="28000" endPos="45000" dist="1000" dir="5400000" sy="-100000" algn="bl" rotWithShape="0"/>
                </a:effectLst>
              </a:rPr>
              <a:t>ABONO ORGANICO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127000">
                  <a:schemeClr val="bg1"/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520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86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37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5229200"/>
            <a:ext cx="8229600" cy="1143000"/>
          </a:xfrm>
        </p:spPr>
        <p:txBody>
          <a:bodyPr/>
          <a:lstStyle/>
          <a:p>
            <a:r>
              <a:rPr lang="es-CO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glow rad="127000">
                    <a:schemeClr val="bg1"/>
                  </a:glow>
                  <a:reflection blurRad="12700" stA="28000" endPos="45000" dist="1000" dir="5400000" sy="-100000" algn="bl" rotWithShape="0"/>
                </a:effectLst>
              </a:rPr>
              <a:t>PREPARACION DEL TERRENO</a:t>
            </a:r>
            <a:endParaRPr lang="es-CO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glow rad="127000">
                  <a:schemeClr val="bg1"/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443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61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664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755576" y="4941168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CO" b="1" cap="all" dirty="0" smtClean="0">
                <a:ln w="0">
                  <a:solidFill>
                    <a:schemeClr val="tx1"/>
                  </a:solidFill>
                </a:ln>
                <a:effectLst>
                  <a:glow rad="228600">
                    <a:schemeClr val="bg1"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PREPARACION DEL LOS SURCOS</a:t>
            </a:r>
            <a:endParaRPr lang="es-CO" b="1" cap="all" dirty="0">
              <a:ln w="0">
                <a:solidFill>
                  <a:schemeClr val="tx1"/>
                </a:solidFill>
              </a:ln>
              <a:effectLst>
                <a:glow rad="228600">
                  <a:schemeClr val="bg1"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0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8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90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47</Words>
  <Application>Microsoft Office PowerPoint</Application>
  <PresentationFormat>Presentación en pantalla (4:3)</PresentationFormat>
  <Paragraphs>16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Tema de Office</vt:lpstr>
      <vt:lpstr>REGISTRO DE FOTOS DE Cyclanthera pedata</vt:lpstr>
      <vt:lpstr>Presentación de PowerPoint</vt:lpstr>
      <vt:lpstr>Presentación de PowerPoint</vt:lpstr>
      <vt:lpstr>PREPARACION DEL TERRENO</vt:lpstr>
      <vt:lpstr>Presentación de PowerPoint</vt:lpstr>
      <vt:lpstr>Presentación de PowerPoint</vt:lpstr>
      <vt:lpstr>PREPARACION DEL LOS SURCOS</vt:lpstr>
      <vt:lpstr>Presentación de PowerPoint</vt:lpstr>
      <vt:lpstr>Presentación de PowerPoint</vt:lpstr>
      <vt:lpstr>Presentación de PowerPoint</vt:lpstr>
      <vt:lpstr>SIEMBRA CYCLANTHERA PEDATA</vt:lpstr>
      <vt:lpstr>GERMINACION </vt:lpstr>
      <vt:lpstr>Presentación de PowerPoint</vt:lpstr>
      <vt:lpstr>DATOS Y CRECIMIENTO DE LA PLANTA</vt:lpstr>
      <vt:lpstr>Presentación de PowerPoint</vt:lpstr>
      <vt:lpstr>Presentación de PowerPoint</vt:lpstr>
      <vt:lpstr>RIEGO</vt:lpstr>
      <vt:lpstr>LEVANTAMIENTO DEL  TUTORADO</vt:lpstr>
      <vt:lpstr>ENVOLVIMIENTO DEL TUTORADO</vt:lpstr>
      <vt:lpstr>DESYERBAMIENTO</vt:lpstr>
      <vt:lpstr>TEXTURA DE LA TIERRA</vt:lpstr>
      <vt:lpstr>ZARCILLOS EN EL TUTORADO</vt:lpstr>
      <vt:lpstr>Presentación de PowerPoint</vt:lpstr>
      <vt:lpstr>ZARCILLOS</vt:lpstr>
      <vt:lpstr>Presentación de PowerPoint</vt:lpstr>
      <vt:lpstr>Presentación de PowerPoint</vt:lpstr>
      <vt:lpstr>Presentación de PowerPoint</vt:lpstr>
      <vt:lpstr>ABONO ORGANICO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Jerson</dc:creator>
  <cp:lastModifiedBy>Jerson</cp:lastModifiedBy>
  <cp:revision>17</cp:revision>
  <dcterms:created xsi:type="dcterms:W3CDTF">2012-04-27T16:48:29Z</dcterms:created>
  <dcterms:modified xsi:type="dcterms:W3CDTF">2012-04-28T00:17:24Z</dcterms:modified>
</cp:coreProperties>
</file>